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2" r:id="rId9"/>
    <p:sldId id="263" r:id="rId10"/>
    <p:sldId id="265" r:id="rId11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-3546" y="-16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emf"/><Relationship Id="rId1" Type="http://schemas.openxmlformats.org/officeDocument/2006/relationships/image" Target="../media/image4.emf"/><Relationship Id="rId5" Type="http://schemas.openxmlformats.org/officeDocument/2006/relationships/image" Target="../media/image2.wmf"/><Relationship Id="rId4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image" Target="../media/image17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3344643-B595-49EE-ADD1-EDC4F403E3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63007ACA-75CD-4197-8C13-AB1ECE44E2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FFCA9140-1191-4EF6-86C5-8A372C4C0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7AB6C-C7CB-4C22-9181-4095377D6846}" type="datetimeFigureOut">
              <a:rPr lang="hu-HU" smtClean="0"/>
              <a:t>2018. 03. 05.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B298B9E8-DA85-44B3-812C-F9F9027C9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6635DD61-3399-4966-B990-7BE1D7286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13C32-2298-47B2-A31D-80F62019C8D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65916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3301678-A5C9-444A-BBA3-121D47984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9C9BF923-AFD2-4084-BE9A-543ECFF166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8C7069CC-380B-49C7-9559-638E2E9D4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7AB6C-C7CB-4C22-9181-4095377D6846}" type="datetimeFigureOut">
              <a:rPr lang="hu-HU" smtClean="0"/>
              <a:t>2018. 03. 05.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CB4ADF1A-87FF-43CC-91BA-193D73623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15A892EB-2A1C-404A-BD65-6BC508EE6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13C32-2298-47B2-A31D-80F62019C8D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4899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A9700F4D-553A-4BB8-A516-009CF91390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7C7E75FB-77FE-4FC1-853D-8A868D4550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566FC303-2DFF-433E-8BB8-7AB4BCBE9D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7AB6C-C7CB-4C22-9181-4095377D6846}" type="datetimeFigureOut">
              <a:rPr lang="hu-HU" smtClean="0"/>
              <a:t>2018. 03. 05.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7F70CD12-A40A-4F22-888F-DD6AE09A5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B224BF11-A48E-4C2E-929B-DF9D63BF4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13C32-2298-47B2-A31D-80F62019C8D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89624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FAA1717-C3D3-4ADF-871D-0B416AC32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ADBEB0D-69B5-4114-B0D1-255B8C92ED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26A422CE-9B95-4BC7-BDF7-52EBA4CAD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7AB6C-C7CB-4C22-9181-4095377D6846}" type="datetimeFigureOut">
              <a:rPr lang="hu-HU" smtClean="0"/>
              <a:t>2018. 03. 05.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E31CF8A1-464A-4A3D-BE1F-BF6DB6BBE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304BA717-14E5-4DCA-A476-8F159A291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13C32-2298-47B2-A31D-80F62019C8D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58346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5003F82-BF85-412A-BF4E-84FB27012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96278FC4-8B41-4F57-9339-74B024E053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8A2BD3F2-2722-4277-A567-17115C229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7AB6C-C7CB-4C22-9181-4095377D6846}" type="datetimeFigureOut">
              <a:rPr lang="hu-HU" smtClean="0"/>
              <a:t>2018. 03. 05.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E39485DD-B1DF-4060-AC85-CAEB8E6E6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6606EB36-C137-41B5-8B0D-7B9074062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13C32-2298-47B2-A31D-80F62019C8D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06724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76FF700-EA2D-4B5B-87DD-779A0E392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158BA5B-6AB4-4484-BABF-7AEC120AE9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CA98C050-3C09-415F-8579-352C2ED885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5E446885-A016-4F98-852E-A74B97059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7AB6C-C7CB-4C22-9181-4095377D6846}" type="datetimeFigureOut">
              <a:rPr lang="hu-HU" smtClean="0"/>
              <a:t>2018. 03. 05.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C3C24B85-D6FA-4227-8F6B-BBEFD30A3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D95C2670-6025-4DEF-8478-95980B3A0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13C32-2298-47B2-A31D-80F62019C8D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15855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18D2545-9FA3-4FEE-830E-5737926D0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893DAA9F-F778-4446-B964-8817615A2A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878726FC-DD74-4398-9F1A-7542F0C55A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CD7FF6B1-E96A-411E-9F81-E159D02E0A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C8C7E792-4B1E-4829-A890-7B69F39898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6CEA1A01-1EE0-4D65-9BEC-A14F2580C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7AB6C-C7CB-4C22-9181-4095377D6846}" type="datetimeFigureOut">
              <a:rPr lang="hu-HU" smtClean="0"/>
              <a:t>2018. 03. 05.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BE7174D8-CF43-4037-9404-AD7FC9FF2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7FA28D4C-06F4-4D5A-A3CA-C2120C8C5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13C32-2298-47B2-A31D-80F62019C8D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29315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1183D52-9F6A-412D-912C-CFFC69430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0CC22CE8-EEBD-4C09-9242-7B24D9250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7AB6C-C7CB-4C22-9181-4095377D6846}" type="datetimeFigureOut">
              <a:rPr lang="hu-HU" smtClean="0"/>
              <a:t>2018. 03. 05.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A33BB3B8-8AB2-4C72-807A-2CB0393D6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41F09454-020E-42DB-88FF-7D153BA5B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13C32-2298-47B2-A31D-80F62019C8D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71256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38054F0E-BB12-48EA-93B7-9F5D675B8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7AB6C-C7CB-4C22-9181-4095377D6846}" type="datetimeFigureOut">
              <a:rPr lang="hu-HU" smtClean="0"/>
              <a:t>2018. 03. 05.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4DF74E2E-21E5-4F27-B17C-514368903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A553A72F-074A-4CF7-B4D9-918B77C59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13C32-2298-47B2-A31D-80F62019C8D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11370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7A16148-FBA9-4F58-9D53-4A4F92256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FFC9DBD-6205-4DB9-BABD-1EC34D00E3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0F7D0A2F-59DB-46CF-88F7-CFDA8FE62B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FF0875E1-6059-4247-B600-958210AA3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7AB6C-C7CB-4C22-9181-4095377D6846}" type="datetimeFigureOut">
              <a:rPr lang="hu-HU" smtClean="0"/>
              <a:t>2018. 03. 05.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656BC51E-A304-4723-8BBD-EB51DE7E6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75F6A180-D684-42B7-BF4D-8E0C61D0C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13C32-2298-47B2-A31D-80F62019C8D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51298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DD57587-02B4-4CAA-B7AC-1E61BBE6E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1A3279EC-9976-47C9-9C91-175F21E43E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9226CB76-64F2-4669-969D-2ECCEEA724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4BD4F687-E2A8-493B-8F68-77693B260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7AB6C-C7CB-4C22-9181-4095377D6846}" type="datetimeFigureOut">
              <a:rPr lang="hu-HU" smtClean="0"/>
              <a:t>2018. 03. 05.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F5D9D239-41A7-434A-9520-88094473E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26B93332-D902-4C6A-960A-1F1EECC47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13C32-2298-47B2-A31D-80F62019C8D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21482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11DA5211-58E4-4F89-A434-F360A2295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FD746990-EBDD-43A0-952C-6EE30507C6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E8FB77E2-D972-4170-9227-463D62903E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7AB6C-C7CB-4C22-9181-4095377D6846}" type="datetimeFigureOut">
              <a:rPr lang="hu-HU" smtClean="0"/>
              <a:t>2018. 03. 05.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C73FCA82-7CB6-4EB5-9417-EF2CF587B9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4EECE2BC-218F-498B-973F-DDAE00FFC8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A13C32-2298-47B2-A31D-80F62019C8D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87673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image" Target="../media/image23.jpg"/><Relationship Id="rId7" Type="http://schemas.openxmlformats.org/officeDocument/2006/relationships/image" Target="../media/image21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20.emf"/><Relationship Id="rId4" Type="http://schemas.openxmlformats.org/officeDocument/2006/relationships/oleObject" Target="../embeddings/oleObject13.bin"/><Relationship Id="rId9" Type="http://schemas.openxmlformats.org/officeDocument/2006/relationships/image" Target="../media/image22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5.jpg"/><Relationship Id="rId7" Type="http://schemas.openxmlformats.org/officeDocument/2006/relationships/image" Target="../media/image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image" Target="../media/image2.wmf"/><Relationship Id="rId3" Type="http://schemas.openxmlformats.org/officeDocument/2006/relationships/image" Target="../media/image8.jpg"/><Relationship Id="rId7" Type="http://schemas.openxmlformats.org/officeDocument/2006/relationships/image" Target="../media/image6.emf"/><Relationship Id="rId12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7.emf"/><Relationship Id="rId5" Type="http://schemas.openxmlformats.org/officeDocument/2006/relationships/image" Target="../media/image4.e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3.bin"/><Relationship Id="rId9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7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8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9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7" Type="http://schemas.openxmlformats.org/officeDocument/2006/relationships/image" Target="../media/image18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17.emf"/><Relationship Id="rId4" Type="http://schemas.openxmlformats.org/officeDocument/2006/relationships/oleObject" Target="../embeddings/oleObject1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>
            <a:extLst>
              <a:ext uri="{FF2B5EF4-FFF2-40B4-BE49-F238E27FC236}">
                <a16:creationId xmlns:a16="http://schemas.microsoft.com/office/drawing/2014/main" id="{E161B34C-657F-43D0-86CE-E06AD85A1A15}"/>
              </a:ext>
            </a:extLst>
          </p:cNvPr>
          <p:cNvSpPr/>
          <p:nvPr/>
        </p:nvSpPr>
        <p:spPr>
          <a:xfrm>
            <a:off x="1069848" y="2247638"/>
            <a:ext cx="991931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8800" dirty="0">
                <a:latin typeface="African PFL" panose="02000000000000000000" pitchFamily="50" charset="-18"/>
              </a:rPr>
              <a:t>Ragad és lop</a:t>
            </a:r>
          </a:p>
        </p:txBody>
      </p:sp>
      <p:sp>
        <p:nvSpPr>
          <p:cNvPr id="3" name="Téglalap 2">
            <a:extLst>
              <a:ext uri="{FF2B5EF4-FFF2-40B4-BE49-F238E27FC236}">
                <a16:creationId xmlns:a16="http://schemas.microsoft.com/office/drawing/2014/main" id="{C8A443B0-DE70-4DC9-AAA9-A99E08009EFD}"/>
              </a:ext>
            </a:extLst>
          </p:cNvPr>
          <p:cNvSpPr/>
          <p:nvPr/>
        </p:nvSpPr>
        <p:spPr>
          <a:xfrm>
            <a:off x="3774787" y="4030718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/>
              <a:t> </a:t>
            </a:r>
          </a:p>
        </p:txBody>
      </p:sp>
      <p:sp>
        <p:nvSpPr>
          <p:cNvPr id="5" name="Téglalap 4">
            <a:extLst>
              <a:ext uri="{FF2B5EF4-FFF2-40B4-BE49-F238E27FC236}">
                <a16:creationId xmlns:a16="http://schemas.microsoft.com/office/drawing/2014/main" id="{BB949E19-E27B-42B4-B1EF-96E9554B6FBB}"/>
              </a:ext>
            </a:extLst>
          </p:cNvPr>
          <p:cNvSpPr/>
          <p:nvPr/>
        </p:nvSpPr>
        <p:spPr>
          <a:xfrm>
            <a:off x="3774787" y="3893558"/>
            <a:ext cx="46559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PAUL WHITE: A DZSUNGELDOKTOR ÁLLATMESÉI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0229323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A képen fű, kültéri, égbolt, természet látható&#10;&#10;A leírás teljesen megbízható">
            <a:extLst>
              <a:ext uri="{FF2B5EF4-FFF2-40B4-BE49-F238E27FC236}">
                <a16:creationId xmlns:a16="http://schemas.microsoft.com/office/drawing/2014/main" id="{F1E5ED70-03DB-4B6B-8D34-9241B7E88A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8890" y="-5333981"/>
            <a:ext cx="25269371" cy="16903826"/>
          </a:xfrm>
          <a:prstGeom prst="rect">
            <a:avLst/>
          </a:prstGeom>
        </p:spPr>
      </p:pic>
      <p:graphicFrame>
        <p:nvGraphicFramePr>
          <p:cNvPr id="8" name="Objektum 7">
            <a:extLst>
              <a:ext uri="{FF2B5EF4-FFF2-40B4-BE49-F238E27FC236}">
                <a16:creationId xmlns:a16="http://schemas.microsoft.com/office/drawing/2014/main" id="{C7766618-6EAF-43D7-8FE9-7C55B205A02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8363677"/>
              </p:ext>
            </p:extLst>
          </p:nvPr>
        </p:nvGraphicFramePr>
        <p:xfrm>
          <a:off x="7642797" y="106851"/>
          <a:ext cx="6210363" cy="48102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3" name="CorelDRAW Home &amp; Students" r:id="rId4" imgW="3506908" imgH="2715542" progId="CorelDRAWHome.Graphic.18">
                  <p:embed/>
                </p:oleObj>
              </mc:Choice>
              <mc:Fallback>
                <p:oleObj name="CorelDRAW Home &amp; Students" r:id="rId4" imgW="3506908" imgH="2715542" progId="CorelDRAWHome.Graphic.1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642797" y="106851"/>
                        <a:ext cx="6210363" cy="48102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ktum 6">
            <a:extLst>
              <a:ext uri="{FF2B5EF4-FFF2-40B4-BE49-F238E27FC236}">
                <a16:creationId xmlns:a16="http://schemas.microsoft.com/office/drawing/2014/main" id="{7344C4B4-6B16-4C97-B814-BD9EA311346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6062312"/>
              </p:ext>
            </p:extLst>
          </p:nvPr>
        </p:nvGraphicFramePr>
        <p:xfrm>
          <a:off x="4807141" y="2511997"/>
          <a:ext cx="7518971" cy="4121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4" name="CorelDRAW Home &amp; Students" r:id="rId6" imgW="3710231" imgH="2033024" progId="CorelDRAWHome.Graphic.18">
                  <p:embed/>
                </p:oleObj>
              </mc:Choice>
              <mc:Fallback>
                <p:oleObj name="CorelDRAW Home &amp; Students" r:id="rId6" imgW="3710231" imgH="2033024" progId="CorelDRAWHome.Graphic.1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807141" y="2511997"/>
                        <a:ext cx="7518971" cy="4121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ktum 3">
            <a:extLst>
              <a:ext uri="{FF2B5EF4-FFF2-40B4-BE49-F238E27FC236}">
                <a16:creationId xmlns:a16="http://schemas.microsoft.com/office/drawing/2014/main" id="{E9D592C2-50F0-487F-95E6-117CF92B942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059793"/>
              </p:ext>
            </p:extLst>
          </p:nvPr>
        </p:nvGraphicFramePr>
        <p:xfrm>
          <a:off x="10281037" y="5041397"/>
          <a:ext cx="2808599" cy="25369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5" name="CorelDRAW Home &amp; Students" r:id="rId8" imgW="1165135" imgH="1053172" progId="CorelDRAWHome.Graphic.18">
                  <p:embed/>
                </p:oleObj>
              </mc:Choice>
              <mc:Fallback>
                <p:oleObj name="CorelDRAW Home &amp; Students" r:id="rId8" imgW="1165135" imgH="1053172" progId="CorelDRAWHome.Graphic.1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0281037" y="5041397"/>
                        <a:ext cx="2808599" cy="25369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168661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 descr="A képen kültéri, fa, égbolt, növény látható&#10;&#10;A leírás teljesen megbízható">
            <a:extLst>
              <a:ext uri="{FF2B5EF4-FFF2-40B4-BE49-F238E27FC236}">
                <a16:creationId xmlns:a16="http://schemas.microsoft.com/office/drawing/2014/main" id="{A22B6F71-C5B5-4EAB-A9C1-A1835E1039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0041" y="0"/>
            <a:ext cx="12512041" cy="6858000"/>
          </a:xfrm>
          <a:prstGeom prst="rect">
            <a:avLst/>
          </a:prstGeom>
        </p:spPr>
      </p:pic>
      <p:graphicFrame>
        <p:nvGraphicFramePr>
          <p:cNvPr id="2" name="Objektum 1">
            <a:extLst>
              <a:ext uri="{FF2B5EF4-FFF2-40B4-BE49-F238E27FC236}">
                <a16:creationId xmlns:a16="http://schemas.microsoft.com/office/drawing/2014/main" id="{CC0EEDE1-7D25-4EB2-BF54-6EF0DBA2528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7134874"/>
              </p:ext>
            </p:extLst>
          </p:nvPr>
        </p:nvGraphicFramePr>
        <p:xfrm>
          <a:off x="9046210" y="2103848"/>
          <a:ext cx="1798574" cy="32518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9" name="CorelDRAW Home &amp; Students" r:id="rId4" imgW="1311120" imgH="2373480" progId="CorelDRAWHome.Graphic.18">
                  <p:embed/>
                </p:oleObj>
              </mc:Choice>
              <mc:Fallback>
                <p:oleObj name="CorelDRAW Home &amp; Students" r:id="rId4" imgW="1311120" imgH="2373480" progId="CorelDRAWHome.Graphic.1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046210" y="2103848"/>
                        <a:ext cx="1798574" cy="32518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ktum 5">
            <a:extLst>
              <a:ext uri="{FF2B5EF4-FFF2-40B4-BE49-F238E27FC236}">
                <a16:creationId xmlns:a16="http://schemas.microsoft.com/office/drawing/2014/main" id="{E0FC3D53-2C5A-4C50-B6E5-C95341623C2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6954173"/>
              </p:ext>
            </p:extLst>
          </p:nvPr>
        </p:nvGraphicFramePr>
        <p:xfrm>
          <a:off x="3736583" y="5185482"/>
          <a:ext cx="6440689" cy="50644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0" name="CorelDRAW Home &amp; Students" r:id="rId6" imgW="3506908" imgH="2757777" progId="CorelDRAWHome.Graphic.18">
                  <p:embed/>
                </p:oleObj>
              </mc:Choice>
              <mc:Fallback>
                <p:oleObj name="CorelDRAW Home &amp; Students" r:id="rId6" imgW="3506908" imgH="2757777" progId="CorelDRAWHome.Graphic.18">
                  <p:embed/>
                  <p:pic>
                    <p:nvPicPr>
                      <p:cNvPr id="7" name="Objektum 6">
                        <a:extLst>
                          <a:ext uri="{FF2B5EF4-FFF2-40B4-BE49-F238E27FC236}">
                            <a16:creationId xmlns:a16="http://schemas.microsoft.com/office/drawing/2014/main" id="{9E33798F-BECF-4BB9-AEAD-221D4213D0E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736583" y="5185482"/>
                        <a:ext cx="6440689" cy="50644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ktum 7">
            <a:extLst>
              <a:ext uri="{FF2B5EF4-FFF2-40B4-BE49-F238E27FC236}">
                <a16:creationId xmlns:a16="http://schemas.microsoft.com/office/drawing/2014/main" id="{7E03FF1D-5E2F-48B1-A485-89157B0EB32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5504576"/>
              </p:ext>
            </p:extLst>
          </p:nvPr>
        </p:nvGraphicFramePr>
        <p:xfrm>
          <a:off x="-2181883" y="1476170"/>
          <a:ext cx="4915939" cy="79124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1" name="CorelDRAW Home &amp; Students" r:id="rId8" imgW="1963205" imgH="3160530" progId="CorelDRAWHome.Graphic.18">
                  <p:embed/>
                </p:oleObj>
              </mc:Choice>
              <mc:Fallback>
                <p:oleObj name="CorelDRAW Home &amp; Students" r:id="rId8" imgW="1963205" imgH="3160530" progId="CorelDRAWHome.Graphic.18">
                  <p:embed/>
                  <p:pic>
                    <p:nvPicPr>
                      <p:cNvPr id="5" name="Objektum 4">
                        <a:extLst>
                          <a:ext uri="{FF2B5EF4-FFF2-40B4-BE49-F238E27FC236}">
                            <a16:creationId xmlns:a16="http://schemas.microsoft.com/office/drawing/2014/main" id="{DDD4109D-7B0F-4BA2-95B5-8BC37436D5A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-2181883" y="1476170"/>
                        <a:ext cx="4915939" cy="79124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722153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ép 12" descr="A képen fű, kültéri, égbolt, fa látható&#10;&#10;A leírás teljesen megbízható">
            <a:extLst>
              <a:ext uri="{FF2B5EF4-FFF2-40B4-BE49-F238E27FC236}">
                <a16:creationId xmlns:a16="http://schemas.microsoft.com/office/drawing/2014/main" id="{3DD82E0A-8ADC-485F-AA72-C1B59BDE6F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20240" y="-3634169"/>
            <a:ext cx="15796260" cy="11847196"/>
          </a:xfrm>
          <a:prstGeom prst="rect">
            <a:avLst/>
          </a:prstGeom>
        </p:spPr>
      </p:pic>
      <p:graphicFrame>
        <p:nvGraphicFramePr>
          <p:cNvPr id="5" name="Objektum 4">
            <a:extLst>
              <a:ext uri="{FF2B5EF4-FFF2-40B4-BE49-F238E27FC236}">
                <a16:creationId xmlns:a16="http://schemas.microsoft.com/office/drawing/2014/main" id="{DDD4109D-7B0F-4BA2-95B5-8BC37436D5A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9277932"/>
              </p:ext>
            </p:extLst>
          </p:nvPr>
        </p:nvGraphicFramePr>
        <p:xfrm>
          <a:off x="1685205" y="704088"/>
          <a:ext cx="2907297" cy="46794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6" name="CorelDRAW Home &amp; Students" r:id="rId4" imgW="1963205" imgH="3160530" progId="CorelDRAWHome.Graphic.18">
                  <p:embed/>
                </p:oleObj>
              </mc:Choice>
              <mc:Fallback>
                <p:oleObj name="CorelDRAW Home &amp; Students" r:id="rId4" imgW="1963205" imgH="3160530" progId="CorelDRAWHome.Graphic.1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85205" y="704088"/>
                        <a:ext cx="2907297" cy="46794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ktum 5">
            <a:extLst>
              <a:ext uri="{FF2B5EF4-FFF2-40B4-BE49-F238E27FC236}">
                <a16:creationId xmlns:a16="http://schemas.microsoft.com/office/drawing/2014/main" id="{5FE5DC1C-D325-4F59-B17F-1D4BE213C4C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1611195"/>
              </p:ext>
            </p:extLst>
          </p:nvPr>
        </p:nvGraphicFramePr>
        <p:xfrm>
          <a:off x="3813048" y="4681768"/>
          <a:ext cx="1660933" cy="11518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7" name="CorelDRAW Home &amp; Students" r:id="rId6" imgW="1222986" imgH="847065" progId="CorelDRAWHome.Graphic.18">
                  <p:embed/>
                </p:oleObj>
              </mc:Choice>
              <mc:Fallback>
                <p:oleObj name="CorelDRAW Home &amp; Students" r:id="rId6" imgW="1222986" imgH="847065" progId="CorelDRAWHome.Graphic.1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813048" y="4681768"/>
                        <a:ext cx="1660933" cy="11518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ktum 6">
            <a:extLst>
              <a:ext uri="{FF2B5EF4-FFF2-40B4-BE49-F238E27FC236}">
                <a16:creationId xmlns:a16="http://schemas.microsoft.com/office/drawing/2014/main" id="{9E33798F-BECF-4BB9-AEAD-221D4213D0E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3874780"/>
              </p:ext>
            </p:extLst>
          </p:nvPr>
        </p:nvGraphicFramePr>
        <p:xfrm>
          <a:off x="5611103" y="1195593"/>
          <a:ext cx="6440689" cy="50644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8" name="CorelDRAW Home &amp; Students" r:id="rId8" imgW="3506908" imgH="2757777" progId="CorelDRAWHome.Graphic.18">
                  <p:embed/>
                </p:oleObj>
              </mc:Choice>
              <mc:Fallback>
                <p:oleObj name="CorelDRAW Home &amp; Students" r:id="rId8" imgW="3506908" imgH="2757777" progId="CorelDRAWHome.Graphic.1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611103" y="1195593"/>
                        <a:ext cx="6440689" cy="50644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ktum 7">
            <a:extLst>
              <a:ext uri="{FF2B5EF4-FFF2-40B4-BE49-F238E27FC236}">
                <a16:creationId xmlns:a16="http://schemas.microsoft.com/office/drawing/2014/main" id="{9B95B8A2-E323-47D7-8589-9B25C5EFB2D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0973702"/>
              </p:ext>
            </p:extLst>
          </p:nvPr>
        </p:nvGraphicFramePr>
        <p:xfrm>
          <a:off x="569024" y="3719322"/>
          <a:ext cx="1422293" cy="11568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9" name="CorelDRAW Home &amp; Students" r:id="rId10" imgW="1471981" imgH="1196433" progId="CorelDRAWHome.Graphic.18">
                  <p:embed/>
                </p:oleObj>
              </mc:Choice>
              <mc:Fallback>
                <p:oleObj name="CorelDRAW Home &amp; Students" r:id="rId10" imgW="1471981" imgH="1196433" progId="CorelDRAWHome.Graphic.1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69024" y="3719322"/>
                        <a:ext cx="1422293" cy="11568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ktum 8">
            <a:extLst>
              <a:ext uri="{FF2B5EF4-FFF2-40B4-BE49-F238E27FC236}">
                <a16:creationId xmlns:a16="http://schemas.microsoft.com/office/drawing/2014/main" id="{E125C8F2-423A-4CA7-9DBA-64A92431E52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3580958"/>
              </p:ext>
            </p:extLst>
          </p:nvPr>
        </p:nvGraphicFramePr>
        <p:xfrm>
          <a:off x="5107307" y="503520"/>
          <a:ext cx="576158" cy="1041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0" name="CorelDRAW Home &amp; Students" r:id="rId12" imgW="1311120" imgH="2373480" progId="CorelDRAWHome.Graphic.18">
                  <p:embed/>
                </p:oleObj>
              </mc:Choice>
              <mc:Fallback>
                <p:oleObj name="CorelDRAW Home &amp; Students" r:id="rId12" imgW="1311120" imgH="2373480" progId="CorelDRAWHome.Graphic.18">
                  <p:embed/>
                  <p:pic>
                    <p:nvPicPr>
                      <p:cNvPr id="2" name="Objektum 1">
                        <a:extLst>
                          <a:ext uri="{FF2B5EF4-FFF2-40B4-BE49-F238E27FC236}">
                            <a16:creationId xmlns:a16="http://schemas.microsoft.com/office/drawing/2014/main" id="{CC0EEDE1-7D25-4EB2-BF54-6EF0DBA2528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107307" y="503520"/>
                        <a:ext cx="576158" cy="10416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069400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 descr="A képen fű, kültéri, állat, emlősök látható&#10;&#10;A leírás teljesen megbízható">
            <a:extLst>
              <a:ext uri="{FF2B5EF4-FFF2-40B4-BE49-F238E27FC236}">
                <a16:creationId xmlns:a16="http://schemas.microsoft.com/office/drawing/2014/main" id="{7F6A5613-DE0D-42AA-A265-9F56790C75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47303" y="-3269982"/>
            <a:ext cx="20506298" cy="11534793"/>
          </a:xfrm>
          <a:prstGeom prst="rect">
            <a:avLst/>
          </a:prstGeom>
        </p:spPr>
      </p:pic>
      <p:graphicFrame>
        <p:nvGraphicFramePr>
          <p:cNvPr id="2" name="Objektum 1">
            <a:extLst>
              <a:ext uri="{FF2B5EF4-FFF2-40B4-BE49-F238E27FC236}">
                <a16:creationId xmlns:a16="http://schemas.microsoft.com/office/drawing/2014/main" id="{00D96C0A-89E5-47E1-BBE8-323909CC174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5666147"/>
              </p:ext>
            </p:extLst>
          </p:nvPr>
        </p:nvGraphicFramePr>
        <p:xfrm>
          <a:off x="6507254" y="2497414"/>
          <a:ext cx="5684746" cy="31859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5" name="CorelDRAW Home &amp; Students" r:id="rId4" imgW="2784619" imgH="1560330" progId="CorelDRAWHome.Graphic.18">
                  <p:embed/>
                </p:oleObj>
              </mc:Choice>
              <mc:Fallback>
                <p:oleObj name="CorelDRAW Home &amp; Students" r:id="rId4" imgW="2784619" imgH="1560330" progId="CorelDRAWHome.Graphic.1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507254" y="2497414"/>
                        <a:ext cx="5684746" cy="31859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294470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A képen fa, kültéri, növény, zsiráf látható&#10;&#10;A leírás teljesen megbízható">
            <a:extLst>
              <a:ext uri="{FF2B5EF4-FFF2-40B4-BE49-F238E27FC236}">
                <a16:creationId xmlns:a16="http://schemas.microsoft.com/office/drawing/2014/main" id="{FA8C604A-6E3B-44D1-AD3F-05D3D29B99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-1143000"/>
            <a:ext cx="12801600" cy="8001000"/>
          </a:xfrm>
          <a:prstGeom prst="rect">
            <a:avLst/>
          </a:prstGeom>
        </p:spPr>
      </p:pic>
      <p:graphicFrame>
        <p:nvGraphicFramePr>
          <p:cNvPr id="6" name="Objektum 5">
            <a:extLst>
              <a:ext uri="{FF2B5EF4-FFF2-40B4-BE49-F238E27FC236}">
                <a16:creationId xmlns:a16="http://schemas.microsoft.com/office/drawing/2014/main" id="{5DAB4BC3-9048-49D1-AE25-B81B814A33A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6404625"/>
              </p:ext>
            </p:extLst>
          </p:nvPr>
        </p:nvGraphicFramePr>
        <p:xfrm>
          <a:off x="2529974" y="2105405"/>
          <a:ext cx="5155657" cy="46520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8" name="CorelDRAW Home &amp; Students" r:id="rId4" imgW="2128976" imgH="1920848" progId="CorelDRAWHome.Graphic.18">
                  <p:embed/>
                </p:oleObj>
              </mc:Choice>
              <mc:Fallback>
                <p:oleObj name="CorelDRAW Home &amp; Students" r:id="rId4" imgW="2128976" imgH="1920848" progId="CorelDRAWHome.Graphic.1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29974" y="2105405"/>
                        <a:ext cx="5155657" cy="46520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641793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 descr="A képen fa, kültéri, növény, fű látható&#10;&#10;A leírás teljesen megbízható">
            <a:extLst>
              <a:ext uri="{FF2B5EF4-FFF2-40B4-BE49-F238E27FC236}">
                <a16:creationId xmlns:a16="http://schemas.microsoft.com/office/drawing/2014/main" id="{CA458303-798E-47E5-AFC7-B3EFCC1B83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7250" y="-2506027"/>
            <a:ext cx="13441679" cy="10081259"/>
          </a:xfrm>
          <a:prstGeom prst="rect">
            <a:avLst/>
          </a:prstGeom>
        </p:spPr>
      </p:pic>
      <p:graphicFrame>
        <p:nvGraphicFramePr>
          <p:cNvPr id="5" name="Objektum 4">
            <a:extLst>
              <a:ext uri="{FF2B5EF4-FFF2-40B4-BE49-F238E27FC236}">
                <a16:creationId xmlns:a16="http://schemas.microsoft.com/office/drawing/2014/main" id="{824BBF0E-4EF1-4ADC-97F0-445F9999630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7708750"/>
              </p:ext>
            </p:extLst>
          </p:nvPr>
        </p:nvGraphicFramePr>
        <p:xfrm>
          <a:off x="-297179" y="2209800"/>
          <a:ext cx="8989060" cy="40270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1" name="CorelDRAW Home &amp; Students" r:id="rId4" imgW="2884758" imgH="1292729" progId="CorelDRAWHome.Graphic.18">
                  <p:embed/>
                </p:oleObj>
              </mc:Choice>
              <mc:Fallback>
                <p:oleObj name="CorelDRAW Home &amp; Students" r:id="rId4" imgW="2884758" imgH="1292729" progId="CorelDRAWHome.Graphic.1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297179" y="2209800"/>
                        <a:ext cx="8989060" cy="40270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193034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 descr="A képen állat, emlősök, macska, kültéri látható&#10;&#10;A leírás teljesen megbízható">
            <a:extLst>
              <a:ext uri="{FF2B5EF4-FFF2-40B4-BE49-F238E27FC236}">
                <a16:creationId xmlns:a16="http://schemas.microsoft.com/office/drawing/2014/main" id="{11B47E82-228E-4289-A9E5-98DFE95C38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552" y="-68361"/>
            <a:ext cx="10286999" cy="6926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763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  <a:alpha val="7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um 1">
            <a:extLst>
              <a:ext uri="{FF2B5EF4-FFF2-40B4-BE49-F238E27FC236}">
                <a16:creationId xmlns:a16="http://schemas.microsoft.com/office/drawing/2014/main" id="{F66A26B4-C01E-4948-A11B-F30BBA121AC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2413917"/>
              </p:ext>
            </p:extLst>
          </p:nvPr>
        </p:nvGraphicFramePr>
        <p:xfrm>
          <a:off x="960121" y="-219336"/>
          <a:ext cx="9816834" cy="7214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2" name="CorelDRAW Home &amp; Students" r:id="rId3" imgW="3288022" imgH="2416180" progId="CorelDRAWHome.Graphic.18">
                  <p:embed/>
                </p:oleObj>
              </mc:Choice>
              <mc:Fallback>
                <p:oleObj name="CorelDRAW Home &amp; Students" r:id="rId3" imgW="3288022" imgH="2416180" progId="CorelDRAWHome.Graphic.1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60121" y="-219336"/>
                        <a:ext cx="9816834" cy="72144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95295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 descr="A képen fű, kültéri, égbolt, fa látható&#10;&#10;A leírás teljesen megbízható">
            <a:extLst>
              <a:ext uri="{FF2B5EF4-FFF2-40B4-BE49-F238E27FC236}">
                <a16:creationId xmlns:a16="http://schemas.microsoft.com/office/drawing/2014/main" id="{9D20DF7B-4270-4EB8-AFF2-4B1AEC8C63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49898" y="-4261104"/>
            <a:ext cx="20015200" cy="11258550"/>
          </a:xfrm>
          <a:prstGeom prst="rect">
            <a:avLst/>
          </a:prstGeom>
        </p:spPr>
      </p:pic>
      <p:graphicFrame>
        <p:nvGraphicFramePr>
          <p:cNvPr id="2" name="Objektum 1">
            <a:extLst>
              <a:ext uri="{FF2B5EF4-FFF2-40B4-BE49-F238E27FC236}">
                <a16:creationId xmlns:a16="http://schemas.microsoft.com/office/drawing/2014/main" id="{23E784EA-5410-4A3B-8B46-76ED0DB6047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1663179"/>
              </p:ext>
            </p:extLst>
          </p:nvPr>
        </p:nvGraphicFramePr>
        <p:xfrm>
          <a:off x="2089656" y="-942074"/>
          <a:ext cx="7206223" cy="83029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0" name="CorelDRAW Home &amp; Students" r:id="rId4" imgW="7858572" imgH="7934438" progId="CorelDRAWHome.Graphic.18">
                  <p:embed/>
                </p:oleObj>
              </mc:Choice>
              <mc:Fallback>
                <p:oleObj name="CorelDRAW Home &amp; Students" r:id="rId4" imgW="7858572" imgH="7934438" progId="CorelDRAWHome.Graphic.1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89656" y="-942074"/>
                        <a:ext cx="7206223" cy="83029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ktum 4">
            <a:extLst>
              <a:ext uri="{FF2B5EF4-FFF2-40B4-BE49-F238E27FC236}">
                <a16:creationId xmlns:a16="http://schemas.microsoft.com/office/drawing/2014/main" id="{3BB7F566-BE27-4370-9B2C-9509E3BFE29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4700746"/>
              </p:ext>
            </p:extLst>
          </p:nvPr>
        </p:nvGraphicFramePr>
        <p:xfrm>
          <a:off x="1553724" y="426218"/>
          <a:ext cx="10416721" cy="55664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1" name="CorelDRAW Home &amp; Students" r:id="rId6" imgW="4814471" imgH="2657427" progId="CorelDRAWHome.Graphic.18">
                  <p:embed/>
                </p:oleObj>
              </mc:Choice>
              <mc:Fallback>
                <p:oleObj name="CorelDRAW Home &amp; Students" r:id="rId6" imgW="4814471" imgH="2657427" progId="CorelDRAWHome.Graphic.1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53724" y="426218"/>
                        <a:ext cx="10416721" cy="55664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55466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780</TotalTime>
  <Words>10</Words>
  <Application>Microsoft Office PowerPoint</Application>
  <PresentationFormat>Szélesvásznú</PresentationFormat>
  <Paragraphs>3</Paragraphs>
  <Slides>10</Slides>
  <Notes>0</Notes>
  <HiddenSlides>0</HiddenSlides>
  <MMClips>0</MMClips>
  <ScaleCrop>false</ScaleCrop>
  <HeadingPairs>
    <vt:vector size="8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Beágyazott OLE kiszolgálók</vt:lpstr>
      </vt:variant>
      <vt:variant>
        <vt:i4>2</vt:i4>
      </vt:variant>
      <vt:variant>
        <vt:lpstr>Diacímek</vt:lpstr>
      </vt:variant>
      <vt:variant>
        <vt:i4>10</vt:i4>
      </vt:variant>
    </vt:vector>
  </HeadingPairs>
  <TitlesOfParts>
    <vt:vector size="17" baseType="lpstr">
      <vt:lpstr>African PFL</vt:lpstr>
      <vt:lpstr>Arial</vt:lpstr>
      <vt:lpstr>Calibri</vt:lpstr>
      <vt:lpstr>Calibri Light</vt:lpstr>
      <vt:lpstr>Office-téma</vt:lpstr>
      <vt:lpstr>CorelDRAW Home &amp; Student X8 Graphic</vt:lpstr>
      <vt:lpstr>CorelDRAW Home &amp; Students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Maszárovics Zoltán</dc:creator>
  <cp:lastModifiedBy>Maszárovics Zoltán</cp:lastModifiedBy>
  <cp:revision>35</cp:revision>
  <dcterms:created xsi:type="dcterms:W3CDTF">2018-01-30T08:21:48Z</dcterms:created>
  <dcterms:modified xsi:type="dcterms:W3CDTF">2018-03-05T10:32:15Z</dcterms:modified>
</cp:coreProperties>
</file>