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24" autoAdjust="0"/>
  </p:normalViewPr>
  <p:slideViewPr>
    <p:cSldViewPr snapToGrid="0">
      <p:cViewPr varScale="1">
        <p:scale>
          <a:sx n="105" d="100"/>
          <a:sy n="105" d="100"/>
        </p:scale>
        <p:origin x="15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5DE6-8310-45FF-BAB2-E97455105098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018A-730F-487B-B4D5-487342DED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6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018A-730F-487B-B4D5-487342DED9F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15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1F3D0-38CB-4D64-8BE8-D9F3492EC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446CF38-D65E-41E9-A2BE-5C207491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0280DC-C5B5-4ED6-9D59-AF2D20E6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763BE3-A1C1-4DFD-A1EB-6C3D3300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45EB90-F226-40F7-9B5C-79E09CE3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A3AF9-EA3E-401F-9D22-7C268144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22D9DBD-FFF0-4B94-A640-F6B587C7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17FFC3-B3E1-4003-BAF8-A02381E8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C49B7C-96B1-4241-B78F-2C40DA35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8567EE-11F2-4865-A8F0-58003B35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4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47F13E5-20B0-45EA-994A-F8B53EF42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784F2E3-198D-4DCD-A8DA-0B017A3BE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52153A-87D5-46E0-8FCA-61A8D299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10DE88-2690-47E1-9BA3-1EA5719B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D19857-8EC0-4FB7-8906-08E64F68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2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321EA5-0956-4C65-AC48-D1BEC3D8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244BE1-590A-4EBA-A29C-3DF63BFF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DC486B-BD60-4DE6-9F2C-B41B0487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4549F3-6604-4ECF-B791-DAD15521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87FF50-94D3-4F14-8261-7C2CFCFD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6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3E9999-6A50-415F-9136-1F247B49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3D9C86A-9F65-4BE1-9062-7D4FA01A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FB18D-A684-411F-A9DE-4E6E8FDF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217FD3-3FFA-4855-AC96-AA1D3EE3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1BDF2-825B-42E7-BA34-13E8CBD6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4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EBBF59-3DC3-4CFE-9FC0-FB79A9E3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8629AE-56F1-4D15-852B-F39022E9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CF011D-B77F-49AB-9141-B39033C41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DA5A00-8A47-418F-B9F0-72851E9C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E6F5C6A-9A04-4957-8474-3D139C9A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640CE4-3047-4D7A-9A5E-311BFB59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1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47C989-26D8-437C-963A-BF77A452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EB497B-1E4A-4F0B-8E75-6F1D479D2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2D6F5B-C913-4D82-8082-54EC7248A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C3A415A-7DE3-4FA2-A4C1-545AD28CC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84B767E-E95A-4A4A-A2FB-523E04AFD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09F7E6B-ADA6-4093-AE5D-F6D93C77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7285AA-7E85-47E9-9174-61D875D2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AE65072-71B0-4053-9E9C-5404A688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4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BD532A-B00F-41E0-8E0F-8CB0B19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D113EA4-21B8-40CD-9C3F-8D894822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656C8F3-E419-4B9A-8747-4CD7E02F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FC694C8-055C-4D43-AC5C-92D095A2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2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27C3C7C-D1A6-4CBF-A058-E64E9852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57443DA-A7C7-444E-81BE-82694023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5A0C403-677C-4AC6-9DBC-ACE630B3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6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3CAE66-0073-4971-A689-1C750448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57D08C-B18D-4ABC-930E-A09E2499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725565-896A-43B9-B225-24C3A6D4D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7E265F-8FF3-43FC-979F-6D7DD0CA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DA5249C-ED21-4746-A25E-C58DA55B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59C5ED-03DE-46DD-8BEA-566338A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20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B4C00C-50FB-434E-B0D1-AA65481A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3DF131A-526F-462E-BA91-1D1EAD9C9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2A9F69F-E3E8-4F6B-9C3D-9660FA41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A607762-36A3-497B-9CA9-FEDDA03F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09088F-9816-4427-B1F5-8898D4B3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03685F9-86C8-400D-9DE7-B9DB4328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54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FBF7E1F-FEC4-4891-A8AC-89873F8D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F509F3-6C6D-4E87-8528-7089C3DA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0237EE-FF5F-4B8B-8B9A-EDA532C55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156E-A622-4DC5-8583-76F1D010CE93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460507-5C64-4E4A-8616-CCD537362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614E47-3161-4B59-8903-2196DEC32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C994-297C-4986-AACD-9576B2BAC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6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A66948-900D-48FA-A39B-1269DBB53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800" dirty="0">
                <a:latin typeface="African PFL" panose="02000000000000000000" pitchFamily="50" charset="-18"/>
              </a:rPr>
              <a:t>Bogarak</a:t>
            </a:r>
          </a:p>
        </p:txBody>
      </p:sp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43EEAA31-ADDC-49A3-9772-D8423EC8B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45577"/>
              </p:ext>
            </p:extLst>
          </p:nvPr>
        </p:nvGraphicFramePr>
        <p:xfrm>
          <a:off x="4783931" y="4287838"/>
          <a:ext cx="2624137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orelDRAW Home &amp; Students" r:id="rId4" imgW="2623584" imgH="2113440" progId="CorelDRAWHome.Graphic.18">
                  <p:embed/>
                </p:oleObj>
              </mc:Choice>
              <mc:Fallback>
                <p:oleObj name="CorelDRAW Home &amp; Students" r:id="rId4" imgW="2623584" imgH="211344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931" y="4287838"/>
                        <a:ext cx="2624137" cy="211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3CEDB3D7-7594-4BB7-9AB6-00A983546FF3}"/>
              </a:ext>
            </a:extLst>
          </p:cNvPr>
          <p:cNvSpPr/>
          <p:nvPr/>
        </p:nvSpPr>
        <p:spPr>
          <a:xfrm>
            <a:off x="3665059" y="3509963"/>
            <a:ext cx="464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PAUL WHITE: A DZSUNGELDOKTOR ÁLLATMESÉI</a:t>
            </a:r>
          </a:p>
        </p:txBody>
      </p:sp>
    </p:spTree>
    <p:extLst>
      <p:ext uri="{BB962C8B-B14F-4D97-AF65-F5344CB8AC3E}">
        <p14:creationId xmlns:p14="http://schemas.microsoft.com/office/powerpoint/2010/main" val="3096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égbolt, hegy, természet látható&#10;&#10;A leírás teljesen megbízható">
            <a:extLst>
              <a:ext uri="{FF2B5EF4-FFF2-40B4-BE49-F238E27FC236}">
                <a16:creationId xmlns:a16="http://schemas.microsoft.com/office/drawing/2014/main" id="{7E61111A-4C53-468B-A3E0-834DA25F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2012645" y="-1132114"/>
            <a:ext cx="14204645" cy="7990114"/>
          </a:xfrm>
          <a:prstGeom prst="rect">
            <a:avLst/>
          </a:prstGeom>
        </p:spPr>
      </p:pic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BEB6DC9E-A6DB-40A9-88E6-F9CFBA3D9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72539"/>
              </p:ext>
            </p:extLst>
          </p:nvPr>
        </p:nvGraphicFramePr>
        <p:xfrm>
          <a:off x="-3567938" y="2360612"/>
          <a:ext cx="17283307" cy="490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orelDRAW Home &amp; Students" r:id="rId4" imgW="7512482" imgH="2133713" progId="CorelDRAWHome.Graphic.18">
                  <p:embed/>
                </p:oleObj>
              </mc:Choice>
              <mc:Fallback>
                <p:oleObj name="CorelDRAW Home &amp; Students" r:id="rId4" imgW="7512482" imgH="2133713" progId="CorelDRAWHome.Graphic.18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AD057733-182A-42FF-A0C8-75C95D021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567938" y="2360612"/>
                        <a:ext cx="17283307" cy="490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>
            <a:extLst>
              <a:ext uri="{FF2B5EF4-FFF2-40B4-BE49-F238E27FC236}">
                <a16:creationId xmlns:a16="http://schemas.microsoft.com/office/drawing/2014/main" id="{1AC5EF5A-ACF8-4F7D-BCE6-8EF7B6078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49640"/>
              </p:ext>
            </p:extLst>
          </p:nvPr>
        </p:nvGraphicFramePr>
        <p:xfrm>
          <a:off x="3001517" y="0"/>
          <a:ext cx="6526531" cy="709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CorelDRAW Home &amp; Students" r:id="rId6" imgW="2200021" imgH="2390501" progId="CorelDRAWHome.Graphic.18">
                  <p:embed/>
                </p:oleObj>
              </mc:Choice>
              <mc:Fallback>
                <p:oleObj name="CorelDRAW Home &amp; Students" r:id="rId6" imgW="2200021" imgH="2390501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1517" y="0"/>
                        <a:ext cx="6526531" cy="7091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89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égbolt, fa látható&#10;&#10;A leírás teljesen megbízható">
            <a:extLst>
              <a:ext uri="{FF2B5EF4-FFF2-40B4-BE49-F238E27FC236}">
                <a16:creationId xmlns:a16="http://schemas.microsoft.com/office/drawing/2014/main" id="{52D597BD-7700-495A-A07E-356C60FEF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880" y="0"/>
            <a:ext cx="15930880" cy="7612380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37A580B9-BEAC-4CC4-B0F3-3B7677CAA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29833"/>
              </p:ext>
            </p:extLst>
          </p:nvPr>
        </p:nvGraphicFramePr>
        <p:xfrm>
          <a:off x="-640080" y="-1490472"/>
          <a:ext cx="13190960" cy="1005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orelDRAW Home &amp; Students" r:id="rId4" imgW="6894054" imgH="5252684" progId="CorelDRAWHome.Graphic.18">
                  <p:embed/>
                </p:oleObj>
              </mc:Choice>
              <mc:Fallback>
                <p:oleObj name="CorelDRAW Home &amp; Students" r:id="rId4" imgW="6894054" imgH="5252684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40080" y="-1490472"/>
                        <a:ext cx="13190960" cy="1005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5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víz, kültéri, folyó, fű látható&#10;&#10;A leírás teljesen megbízható">
            <a:extLst>
              <a:ext uri="{FF2B5EF4-FFF2-40B4-BE49-F238E27FC236}">
                <a16:creationId xmlns:a16="http://schemas.microsoft.com/office/drawing/2014/main" id="{3E18C93B-1E22-49E9-9D1A-A9232F8BC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r="8474" b="-1"/>
          <a:stretch/>
        </p:blipFill>
        <p:spPr>
          <a:xfrm>
            <a:off x="-3005700" y="0"/>
            <a:ext cx="15355230" cy="8438689"/>
          </a:xfrm>
          <a:prstGeom prst="rect">
            <a:avLst/>
          </a:prstGeom>
        </p:spPr>
      </p:pic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B132C1D2-7500-4B5A-9F39-DF94F209C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51144"/>
              </p:ext>
            </p:extLst>
          </p:nvPr>
        </p:nvGraphicFramePr>
        <p:xfrm>
          <a:off x="2886800" y="4199989"/>
          <a:ext cx="5720731" cy="229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CorelDRAW Home &amp; Students" r:id="rId4" imgW="3263664" imgH="1311988" progId="CorelDRAWHome.Graphic.18">
                  <p:embed/>
                </p:oleObj>
              </mc:Choice>
              <mc:Fallback>
                <p:oleObj name="CorelDRAW Home &amp; Students" r:id="rId4" imgW="3263664" imgH="1311988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6800" y="4199989"/>
                        <a:ext cx="5720731" cy="229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>
            <a:extLst>
              <a:ext uri="{FF2B5EF4-FFF2-40B4-BE49-F238E27FC236}">
                <a16:creationId xmlns:a16="http://schemas.microsoft.com/office/drawing/2014/main" id="{DF3D85A5-10BC-4E06-90C4-40307DA4E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82957"/>
              </p:ext>
            </p:extLst>
          </p:nvPr>
        </p:nvGraphicFramePr>
        <p:xfrm>
          <a:off x="9668107" y="2626787"/>
          <a:ext cx="3333131" cy="356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CorelDRAW Home &amp; Students" r:id="rId6" imgW="2165852" imgH="2316506" progId="CorelDRAWHome.Graphic.18">
                  <p:embed/>
                </p:oleObj>
              </mc:Choice>
              <mc:Fallback>
                <p:oleObj name="CorelDRAW Home &amp; Students" r:id="rId6" imgW="2165852" imgH="2316506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8107" y="2626787"/>
                        <a:ext cx="3333131" cy="3565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3079EBA4-84D8-4D66-BE9F-EF5BECDD6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21682"/>
              </p:ext>
            </p:extLst>
          </p:nvPr>
        </p:nvGraphicFramePr>
        <p:xfrm>
          <a:off x="4584467" y="3334903"/>
          <a:ext cx="1883240" cy="148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CorelDRAW Home &amp; Students" r:id="rId8" imgW="1060598" imgH="834226" progId="CorelDRAWHome.Graphic.18">
                  <p:embed/>
                </p:oleObj>
              </mc:Choice>
              <mc:Fallback>
                <p:oleObj name="CorelDRAW Home &amp; Students" r:id="rId8" imgW="1060598" imgH="834226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4467" y="3334903"/>
                        <a:ext cx="1883240" cy="148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ndolatbuborék: felhő 10">
            <a:extLst>
              <a:ext uri="{FF2B5EF4-FFF2-40B4-BE49-F238E27FC236}">
                <a16:creationId xmlns:a16="http://schemas.microsoft.com/office/drawing/2014/main" id="{B7D5F768-9D39-43BD-804B-EC324DE0DABE}"/>
              </a:ext>
            </a:extLst>
          </p:cNvPr>
          <p:cNvSpPr/>
          <p:nvPr/>
        </p:nvSpPr>
        <p:spPr>
          <a:xfrm>
            <a:off x="6537960" y="585216"/>
            <a:ext cx="4345630" cy="1906531"/>
          </a:xfrm>
          <a:prstGeom prst="cloudCallout">
            <a:avLst>
              <a:gd name="adj1" fmla="val -18914"/>
              <a:gd name="adj2" fmla="val 1343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2" name="Objektum 11">
            <a:extLst>
              <a:ext uri="{FF2B5EF4-FFF2-40B4-BE49-F238E27FC236}">
                <a16:creationId xmlns:a16="http://schemas.microsoft.com/office/drawing/2014/main" id="{EFE9A09A-8E9E-4F50-B475-6777BEFC8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43039"/>
              </p:ext>
            </p:extLst>
          </p:nvPr>
        </p:nvGraphicFramePr>
        <p:xfrm>
          <a:off x="7306575" y="908243"/>
          <a:ext cx="2601913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CorelDRAW Home &amp; Students" r:id="rId10" imgW="2601932" imgH="1260968" progId="CorelDRAWHome.Graphic.18">
                  <p:embed/>
                </p:oleObj>
              </mc:Choice>
              <mc:Fallback>
                <p:oleObj name="CorelDRAW Home &amp; Students" r:id="rId10" imgW="2601932" imgH="1260968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6575" y="908243"/>
                        <a:ext cx="2601913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15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kültéri, fa, égbolt, fű látható&#10;&#10;A leírás teljesen megbízható">
            <a:extLst>
              <a:ext uri="{FF2B5EF4-FFF2-40B4-BE49-F238E27FC236}">
                <a16:creationId xmlns:a16="http://schemas.microsoft.com/office/drawing/2014/main" id="{0F9194B2-A44C-479D-8D60-FD6EC10CA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010" y="-5017427"/>
            <a:ext cx="18093690" cy="11885016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3CFE92B4-EDC0-470F-B109-B17FC7452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23408"/>
              </p:ext>
            </p:extLst>
          </p:nvPr>
        </p:nvGraphicFramePr>
        <p:xfrm>
          <a:off x="7994777" y="2558479"/>
          <a:ext cx="4119563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orelDRAW Home &amp; Students" r:id="rId4" imgW="4119585" imgH="4737079" progId="CorelDRAWHome.Graphic.18">
                  <p:embed/>
                </p:oleObj>
              </mc:Choice>
              <mc:Fallback>
                <p:oleObj name="CorelDRAW Home &amp; Students" r:id="rId4" imgW="4119585" imgH="4737079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4777" y="2558479"/>
                        <a:ext cx="4119563" cy="473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7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fű, növény, kültéri, fa látható&#10;&#10;A leírás teljesen megbízható">
            <a:extLst>
              <a:ext uri="{FF2B5EF4-FFF2-40B4-BE49-F238E27FC236}">
                <a16:creationId xmlns:a16="http://schemas.microsoft.com/office/drawing/2014/main" id="{6489591F-27D6-4542-8945-DA3B41AB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81" y="-1704899"/>
            <a:ext cx="13313664" cy="8986723"/>
          </a:xfrm>
          <a:prstGeom prst="rect">
            <a:avLst/>
          </a:prstGeom>
        </p:spPr>
      </p:pic>
      <p:graphicFrame>
        <p:nvGraphicFramePr>
          <p:cNvPr id="11" name="Objektum 10">
            <a:extLst>
              <a:ext uri="{FF2B5EF4-FFF2-40B4-BE49-F238E27FC236}">
                <a16:creationId xmlns:a16="http://schemas.microsoft.com/office/drawing/2014/main" id="{5D7DDF6F-8BCF-4CD2-BA4B-072D6D86F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33852"/>
              </p:ext>
            </p:extLst>
          </p:nvPr>
        </p:nvGraphicFramePr>
        <p:xfrm>
          <a:off x="8064564" y="1526605"/>
          <a:ext cx="3495397" cy="327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CorelDRAW Home &amp; Students" r:id="rId4" imgW="1895543" imgH="1776911" progId="CorelDRAWHome.Graphic.18">
                  <p:embed/>
                </p:oleObj>
              </mc:Choice>
              <mc:Fallback>
                <p:oleObj name="CorelDRAW Home &amp; Students" r:id="rId4" imgW="1895543" imgH="1776911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64" y="1526605"/>
                        <a:ext cx="3495397" cy="327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3F2B57CC-C35E-4E93-9C24-AABD4F7BD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32555"/>
              </p:ext>
            </p:extLst>
          </p:nvPr>
        </p:nvGraphicFramePr>
        <p:xfrm>
          <a:off x="2381886" y="2935224"/>
          <a:ext cx="4527157" cy="373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CorelDRAW Home &amp; Students" r:id="rId6" imgW="4233595" imgH="3493004" progId="CorelDRAWHome.Graphic.18">
                  <p:embed/>
                </p:oleObj>
              </mc:Choice>
              <mc:Fallback>
                <p:oleObj name="CorelDRAW Home &amp; Students" r:id="rId6" imgW="4233595" imgH="3493004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1886" y="2935224"/>
                        <a:ext cx="4527157" cy="373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49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gbolt, kültéri, felhős, felhők látható&#10;&#10;A leírás teljesen megbízható">
            <a:extLst>
              <a:ext uri="{FF2B5EF4-FFF2-40B4-BE49-F238E27FC236}">
                <a16:creationId xmlns:a16="http://schemas.microsoft.com/office/drawing/2014/main" id="{686F2F3E-7552-4E5A-BA48-24E24206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b="73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723D28A6-BDD8-4532-961A-97A6B7718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16059"/>
              </p:ext>
            </p:extLst>
          </p:nvPr>
        </p:nvGraphicFramePr>
        <p:xfrm>
          <a:off x="-1641339" y="73152"/>
          <a:ext cx="7285944" cy="757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orelDRAW Home &amp; Students" r:id="rId4" imgW="2668917" imgH="2774333" progId="CorelDRAWHome.Graphic.18">
                  <p:embed/>
                </p:oleObj>
              </mc:Choice>
              <mc:Fallback>
                <p:oleObj name="CorelDRAW Home &amp; Students" r:id="rId4" imgW="2668917" imgH="2774333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641339" y="73152"/>
                        <a:ext cx="7285944" cy="757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61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gbolt, hegy, természet, kültéri látható&#10;&#10;A leírás teljesen megbízható">
            <a:extLst>
              <a:ext uri="{FF2B5EF4-FFF2-40B4-BE49-F238E27FC236}">
                <a16:creationId xmlns:a16="http://schemas.microsoft.com/office/drawing/2014/main" id="{3BE83B66-174A-4F57-9E1D-ADFCDD2D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8275320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D82AEBAE-81B7-4E99-AFBD-4B02EBE52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63684"/>
              </p:ext>
            </p:extLst>
          </p:nvPr>
        </p:nvGraphicFramePr>
        <p:xfrm>
          <a:off x="-1280160" y="-3234537"/>
          <a:ext cx="14721840" cy="1121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 Home &amp; Students" r:id="rId4" imgW="3071166" imgH="2340495" progId="CorelDRAWHome.Graphic.18">
                  <p:embed/>
                </p:oleObj>
              </mc:Choice>
              <mc:Fallback>
                <p:oleObj name="CorelDRAW Home &amp; Students" r:id="rId4" imgW="3071166" imgH="2340495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80160" y="-3234537"/>
                        <a:ext cx="14721840" cy="1121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8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gbolt, hegy, természet, kültéri látható&#10;&#10;A leírás teljesen megbízható">
            <a:extLst>
              <a:ext uri="{FF2B5EF4-FFF2-40B4-BE49-F238E27FC236}">
                <a16:creationId xmlns:a16="http://schemas.microsoft.com/office/drawing/2014/main" id="{B18E93D7-230D-4FDE-B85B-5F544B915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55" y="-1372841"/>
            <a:ext cx="12498455" cy="9373841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F9005646-62F6-46ED-AFE2-0D31724FF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58229"/>
              </p:ext>
            </p:extLst>
          </p:nvPr>
        </p:nvGraphicFramePr>
        <p:xfrm>
          <a:off x="-2167142" y="-1472184"/>
          <a:ext cx="16751821" cy="875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CorelDRAW Home &amp; Students" r:id="rId5" imgW="3004181" imgH="1399837" progId="CorelDRAWHome.Graphic.18">
                  <p:embed/>
                </p:oleObj>
              </mc:Choice>
              <mc:Fallback>
                <p:oleObj name="CorelDRAW Home &amp; Students" r:id="rId5" imgW="3004181" imgH="1399837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67142" y="-1472184"/>
                        <a:ext cx="16751821" cy="8750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69847B8C-DCC0-41A3-A966-E536B240E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97015"/>
              </p:ext>
            </p:extLst>
          </p:nvPr>
        </p:nvGraphicFramePr>
        <p:xfrm>
          <a:off x="-2392022" y="1995321"/>
          <a:ext cx="12971247" cy="6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CorelDRAW Home &amp; Students" r:id="rId7" imgW="6010730" imgH="2982129" progId="CorelDRAWHome.Graphic.18">
                  <p:embed/>
                </p:oleObj>
              </mc:Choice>
              <mc:Fallback>
                <p:oleObj name="CorelDRAW Home &amp; Students" r:id="rId7" imgW="6010730" imgH="2982129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392022" y="1995321"/>
                        <a:ext cx="12971247" cy="6437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86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égbolt, fa látható&#10;&#10;A leírás teljesen megbízható">
            <a:extLst>
              <a:ext uri="{FF2B5EF4-FFF2-40B4-BE49-F238E27FC236}">
                <a16:creationId xmlns:a16="http://schemas.microsoft.com/office/drawing/2014/main" id="{D151AE41-41AC-48A4-974D-2D905E24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57" y="-152400"/>
            <a:ext cx="12445157" cy="7010400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336182A8-2D40-499C-9301-CC2687288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1370"/>
              </p:ext>
            </p:extLst>
          </p:nvPr>
        </p:nvGraphicFramePr>
        <p:xfrm>
          <a:off x="3439849" y="389180"/>
          <a:ext cx="3068782" cy="17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CorelDRAW Home &amp; Students" r:id="rId4" imgW="1411762" imgH="791653" progId="CorelDRAWHome.Graphic.18">
                  <p:embed/>
                </p:oleObj>
              </mc:Choice>
              <mc:Fallback>
                <p:oleObj name="CorelDRAW Home &amp; Students" r:id="rId4" imgW="1411762" imgH="791653" progId="CorelDRAWHome.Graphic.18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53553240-DB55-4800-9603-126146566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9849" y="389180"/>
                        <a:ext cx="3068782" cy="172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18380C17-2F39-4713-9CF0-5612469BC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32175"/>
              </p:ext>
            </p:extLst>
          </p:nvPr>
        </p:nvGraphicFramePr>
        <p:xfrm>
          <a:off x="-938957" y="1768985"/>
          <a:ext cx="10058400" cy="403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CorelDRAW Home &amp; Students" r:id="rId6" imgW="3563067" imgH="1429571" progId="CorelDRAWHome.Graphic.18">
                  <p:embed/>
                </p:oleObj>
              </mc:Choice>
              <mc:Fallback>
                <p:oleObj name="CorelDRAW Home &amp; Students" r:id="rId6" imgW="3563067" imgH="1429571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938957" y="1768985"/>
                        <a:ext cx="10058400" cy="4038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87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ültéri, égbolt, hegy, természet látható&#10;&#10;A leírás teljesen megbízható">
            <a:extLst>
              <a:ext uri="{FF2B5EF4-FFF2-40B4-BE49-F238E27FC236}">
                <a16:creationId xmlns:a16="http://schemas.microsoft.com/office/drawing/2014/main" id="{277662D6-5094-4791-9813-608B037B1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2012645" y="-1132114"/>
            <a:ext cx="14204645" cy="7990114"/>
          </a:xfrm>
          <a:prstGeom prst="rect">
            <a:avLst/>
          </a:prstGeom>
        </p:spPr>
      </p:pic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AD057733-182A-42FF-A0C8-75C95D021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86651"/>
              </p:ext>
            </p:extLst>
          </p:nvPr>
        </p:nvGraphicFramePr>
        <p:xfrm>
          <a:off x="-3567938" y="2360612"/>
          <a:ext cx="17283307" cy="490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Home &amp; Students" r:id="rId4" imgW="7512482" imgH="2133713" progId="CorelDRAWHome.Graphic.18">
                  <p:embed/>
                </p:oleObj>
              </mc:Choice>
              <mc:Fallback>
                <p:oleObj name="CorelDRAW Home &amp; Students" r:id="rId4" imgW="7512482" imgH="2133713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567938" y="2360612"/>
                        <a:ext cx="17283307" cy="490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1C55D0F6-46B2-4443-AA11-4D2F626A7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81259"/>
              </p:ext>
            </p:extLst>
          </p:nvPr>
        </p:nvGraphicFramePr>
        <p:xfrm>
          <a:off x="771680" y="3193723"/>
          <a:ext cx="7808632" cy="271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 Home &amp; Students" r:id="rId6" imgW="3243704" imgH="1127506" progId="CorelDRAWHome.Graphic.18">
                  <p:embed/>
                </p:oleObj>
              </mc:Choice>
              <mc:Fallback>
                <p:oleObj name="CorelDRAW Home &amp; Students" r:id="rId6" imgW="3243704" imgH="1127506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680" y="3193723"/>
                        <a:ext cx="7808632" cy="2713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148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8</Words>
  <Application>Microsoft Office PowerPoint</Application>
  <PresentationFormat>Szélesvásznú</PresentationFormat>
  <Paragraphs>3</Paragraphs>
  <Slides>11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African PFL</vt:lpstr>
      <vt:lpstr>Arial</vt:lpstr>
      <vt:lpstr>Calibri</vt:lpstr>
      <vt:lpstr>Calibri Light</vt:lpstr>
      <vt:lpstr>Office-téma</vt:lpstr>
      <vt:lpstr>CorelDRAW Home &amp; Students</vt:lpstr>
      <vt:lpstr>CorelDRAW Home &amp; Student X8 Graphic</vt:lpstr>
      <vt:lpstr>Bogarak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Bogarak</dc:title>
  <dc:creator>Maszárovics Zoltán</dc:creator>
  <cp:lastModifiedBy>Maszárovics Zoltán</cp:lastModifiedBy>
  <cp:revision>52</cp:revision>
  <dcterms:created xsi:type="dcterms:W3CDTF">2017-12-05T08:08:39Z</dcterms:created>
  <dcterms:modified xsi:type="dcterms:W3CDTF">2018-03-05T09:50:30Z</dcterms:modified>
</cp:coreProperties>
</file>